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AEB87-5539-4320-9CFD-7048E65280F0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715BB-C73B-4A46-A608-32BA348CD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Proper Sentence Structure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Honors American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Voice Formula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When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Who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Did what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With what effect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	In 1863,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President Lincoln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issued </a:t>
            </a:r>
            <a:r>
              <a:rPr lang="en-US" i="1" dirty="0" smtClean="0"/>
              <a:t>the Emancipation Proclamation, 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which </a:t>
            </a:r>
            <a:r>
              <a:rPr lang="en-US" i="1" dirty="0" smtClean="0"/>
              <a:t>freed the slaves in the rebelling states.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in Active Voice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Millions of jobs </a:t>
            </a:r>
            <a:r>
              <a:rPr lang="en-US" i="1" u="sng" dirty="0" smtClean="0"/>
              <a:t>were created</a:t>
            </a:r>
            <a:r>
              <a:rPr lang="en-US" i="1" dirty="0" smtClean="0"/>
              <a:t> by the captains of industry.</a:t>
            </a:r>
            <a:endParaRPr lang="en-US" i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First</a:t>
            </a:r>
            <a:r>
              <a:rPr lang="en-US" i="1" dirty="0" smtClean="0"/>
              <a:t>, these big businessmen created millions of jobs for both native-born and immigrant </a:t>
            </a:r>
            <a:r>
              <a:rPr lang="en-US" i="1" dirty="0" smtClean="0"/>
              <a:t>Americans, creating a higher standard of living for all.</a:t>
            </a:r>
            <a:endParaRPr lang="en-US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Voice Formula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When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Who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Did what</a:t>
            </a:r>
          </a:p>
          <a:p>
            <a:pPr>
              <a:buNone/>
            </a:pPr>
            <a:r>
              <a:rPr lang="en-US" dirty="0" smtClean="0"/>
              <a:t>	To whom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With what effect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	First,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these </a:t>
            </a:r>
            <a:r>
              <a:rPr lang="en-US" i="1" dirty="0" smtClean="0"/>
              <a:t>big </a:t>
            </a:r>
            <a:r>
              <a:rPr lang="en-US" i="1" dirty="0" smtClean="0"/>
              <a:t>businessmen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created </a:t>
            </a:r>
            <a:r>
              <a:rPr lang="en-US" i="1" dirty="0" smtClean="0"/>
              <a:t>millions of </a:t>
            </a:r>
            <a:r>
              <a:rPr lang="en-US" i="1" dirty="0" smtClean="0"/>
              <a:t>jobs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for </a:t>
            </a:r>
            <a:r>
              <a:rPr lang="en-US" i="1" dirty="0" smtClean="0"/>
              <a:t>both native-born and immigrant </a:t>
            </a:r>
            <a:r>
              <a:rPr lang="en-US" i="1" dirty="0" smtClean="0"/>
              <a:t>Americans,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	creating a higher standard of living for all.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Tense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876800"/>
          </a:xfrm>
        </p:spPr>
        <p:txBody>
          <a:bodyPr/>
          <a:lstStyle/>
          <a:p>
            <a:r>
              <a:rPr lang="en-US" dirty="0" smtClean="0"/>
              <a:t>History is the study of the events of the </a:t>
            </a:r>
            <a:r>
              <a:rPr lang="en-US" u="sng" dirty="0" smtClean="0"/>
              <a:t>past</a:t>
            </a:r>
            <a:r>
              <a:rPr lang="en-US" dirty="0" smtClean="0"/>
              <a:t>.  Therefore, since everything you write about in a history essay has happened in the </a:t>
            </a:r>
            <a:r>
              <a:rPr lang="en-US" u="sng" dirty="0" smtClean="0"/>
              <a:t>past</a:t>
            </a:r>
            <a:r>
              <a:rPr lang="en-US" dirty="0" smtClean="0"/>
              <a:t>, you should be writing in the </a:t>
            </a:r>
            <a:r>
              <a:rPr lang="en-US" u="sng" dirty="0" smtClean="0"/>
              <a:t>past</a:t>
            </a:r>
            <a:r>
              <a:rPr lang="en-US" dirty="0" smtClean="0"/>
              <a:t> tense.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in the Past Tense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 Tense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African Americans </a:t>
            </a:r>
            <a:r>
              <a:rPr lang="en-US" i="1" u="sng" dirty="0" smtClean="0"/>
              <a:t>are coming </a:t>
            </a:r>
            <a:r>
              <a:rPr lang="en-US" i="1" dirty="0" smtClean="0"/>
              <a:t>North at this time for job opportunities in northern factories.</a:t>
            </a:r>
            <a:endParaRPr lang="en-US" i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Past Tense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Many </a:t>
            </a:r>
            <a:r>
              <a:rPr lang="en-US" i="1" dirty="0" smtClean="0"/>
              <a:t>African Americans </a:t>
            </a:r>
            <a:r>
              <a:rPr lang="en-US" i="1" u="sng" dirty="0" smtClean="0"/>
              <a:t>were drawn </a:t>
            </a:r>
            <a:r>
              <a:rPr lang="en-US" i="1" dirty="0" smtClean="0"/>
              <a:t>to the North for job opportunities in northern factories, especially before and during World War I.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in the Past Tense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 Tense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However, not all of the effects of the migration were positive.  </a:t>
            </a:r>
            <a:r>
              <a:rPr lang="en-US" i="1" dirty="0" smtClean="0"/>
              <a:t>The arrival of so many blacks in northern cities </a:t>
            </a:r>
            <a:r>
              <a:rPr lang="en-US" i="1" u="sng" dirty="0" smtClean="0"/>
              <a:t>creates</a:t>
            </a:r>
            <a:r>
              <a:rPr lang="en-US" i="1" dirty="0" smtClean="0"/>
              <a:t> tension with whites, and often, violence.</a:t>
            </a:r>
            <a:endParaRPr lang="en-US" i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Past Tense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However, not all of the effects of the migration were positive.  The arrival of so many blacks in northern cities </a:t>
            </a:r>
            <a:r>
              <a:rPr lang="en-US" i="1" u="sng" dirty="0" smtClean="0"/>
              <a:t>led</a:t>
            </a:r>
            <a:r>
              <a:rPr lang="en-US" i="1" dirty="0" smtClean="0"/>
              <a:t> to tensions with whites, and often, violence.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in the Past Tense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 Tense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By helping the people of Cuba get out from under Spanish rule, the U.S. </a:t>
            </a:r>
            <a:r>
              <a:rPr lang="en-US" i="1" u="sng" dirty="0" smtClean="0"/>
              <a:t>is demonstrating </a:t>
            </a:r>
            <a:r>
              <a:rPr lang="en-US" i="1" dirty="0" smtClean="0"/>
              <a:t>its support for its neighbors in the Western Hemisphere.</a:t>
            </a:r>
            <a:endParaRPr lang="en-US" i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Past Tense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By helping the people of Cuba get out from under Spanish rule, the U.S. </a:t>
            </a:r>
            <a:r>
              <a:rPr lang="en-US" i="1" u="sng" dirty="0" smtClean="0"/>
              <a:t>demonstrated</a:t>
            </a:r>
            <a:r>
              <a:rPr lang="en-US" i="1" dirty="0" smtClean="0"/>
              <a:t> its support for its neighbors in the Western Hemisphere.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876800"/>
          </a:xfrm>
        </p:spPr>
        <p:txBody>
          <a:bodyPr/>
          <a:lstStyle/>
          <a:p>
            <a:r>
              <a:rPr lang="en-US" dirty="0" smtClean="0"/>
              <a:t>While passive voice is acceptable in some types of writing, students should always use active voice when writing about history.</a:t>
            </a:r>
          </a:p>
          <a:p>
            <a:r>
              <a:rPr lang="en-US" dirty="0" smtClean="0"/>
              <a:t>Active voice gives “credit/blame” to the actor.  It restores “action” to the past, and it makes writing more vivid and “real.”</a:t>
            </a:r>
          </a:p>
          <a:p>
            <a:r>
              <a:rPr lang="en-US" dirty="0" smtClean="0"/>
              <a:t>Passive voice often is revealed by the use of the words </a:t>
            </a:r>
            <a:r>
              <a:rPr lang="en-US" u="sng" dirty="0" smtClean="0"/>
              <a:t>was</a:t>
            </a:r>
            <a:r>
              <a:rPr lang="en-US" dirty="0" smtClean="0"/>
              <a:t> or </a:t>
            </a:r>
            <a:r>
              <a:rPr lang="en-US" u="sng" dirty="0" smtClean="0"/>
              <a:t>were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vs. Active Voice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The tree </a:t>
            </a:r>
            <a:r>
              <a:rPr lang="en-US" i="1" u="sng" dirty="0" smtClean="0"/>
              <a:t>was struck </a:t>
            </a:r>
            <a:r>
              <a:rPr lang="en-US" i="1" dirty="0" smtClean="0"/>
              <a:t>by lightning.</a:t>
            </a:r>
            <a:endParaRPr lang="en-US" i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Lightning </a:t>
            </a:r>
            <a:r>
              <a:rPr lang="en-US" i="1" u="sng" dirty="0" smtClean="0"/>
              <a:t>struck</a:t>
            </a:r>
            <a:r>
              <a:rPr lang="en-US" i="1" dirty="0" smtClean="0"/>
              <a:t> the tree.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Voice “Formula”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(</a:t>
            </a:r>
            <a:r>
              <a:rPr lang="en-US" dirty="0" smtClean="0"/>
              <a:t>When/where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+ who </a:t>
            </a:r>
          </a:p>
          <a:p>
            <a:pPr>
              <a:buNone/>
            </a:pPr>
            <a:r>
              <a:rPr lang="en-US" dirty="0" smtClean="0"/>
              <a:t>+ </a:t>
            </a:r>
            <a:r>
              <a:rPr lang="en-US" dirty="0" smtClean="0"/>
              <a:t>did what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(+ </a:t>
            </a:r>
            <a:r>
              <a:rPr lang="en-US" dirty="0" smtClean="0"/>
              <a:t>to </a:t>
            </a:r>
            <a:r>
              <a:rPr lang="en-US" dirty="0" smtClean="0"/>
              <a:t>whom/what)</a:t>
            </a:r>
          </a:p>
          <a:p>
            <a:pPr>
              <a:buNone/>
            </a:pPr>
            <a:r>
              <a:rPr lang="en-US" dirty="0" smtClean="0"/>
              <a:t>+ </a:t>
            </a:r>
            <a:r>
              <a:rPr lang="en-US" dirty="0" smtClean="0"/>
              <a:t>with what effect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/>
              <a:t>When/where + who </a:t>
            </a:r>
            <a:r>
              <a:rPr lang="en-US" sz="2400" dirty="0" smtClean="0"/>
              <a:t>+ did what </a:t>
            </a:r>
            <a:r>
              <a:rPr lang="en-US" sz="2400" dirty="0" smtClean="0"/>
              <a:t>+ </a:t>
            </a:r>
            <a:r>
              <a:rPr lang="en-US" sz="2400" dirty="0" smtClean="0"/>
              <a:t>to whom/what + with what effect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in Active Voice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The slaves </a:t>
            </a:r>
            <a:r>
              <a:rPr lang="en-US" i="1" u="sng" dirty="0" smtClean="0"/>
              <a:t>were freed </a:t>
            </a:r>
            <a:r>
              <a:rPr lang="en-US" i="1" dirty="0" smtClean="0"/>
              <a:t>by the Emancipation Proclamation.</a:t>
            </a:r>
            <a:endParaRPr lang="en-US" i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In 1863, President Lincoln issued the Emancipation Proclamation, which freed the slaves in the rebelling states.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205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Proper Sentence Structure</vt:lpstr>
      <vt:lpstr>Past Tense</vt:lpstr>
      <vt:lpstr>Writing in the Past Tense</vt:lpstr>
      <vt:lpstr>Writing in the Past Tense</vt:lpstr>
      <vt:lpstr>Writing in the Past Tense</vt:lpstr>
      <vt:lpstr>Active Voice</vt:lpstr>
      <vt:lpstr>Passive vs. Active Voice</vt:lpstr>
      <vt:lpstr>Active Voice “Formula”</vt:lpstr>
      <vt:lpstr>Writing in Active Voice</vt:lpstr>
      <vt:lpstr>Active Voice Formula</vt:lpstr>
      <vt:lpstr>Writing in Active Voice</vt:lpstr>
      <vt:lpstr>Active Voice Formula</vt:lpstr>
    </vt:vector>
  </TitlesOfParts>
  <Company>GREEN LOCAL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Analysis</dc:title>
  <dc:creator> </dc:creator>
  <cp:lastModifiedBy> </cp:lastModifiedBy>
  <cp:revision>30</cp:revision>
  <dcterms:created xsi:type="dcterms:W3CDTF">2012-10-05T11:26:34Z</dcterms:created>
  <dcterms:modified xsi:type="dcterms:W3CDTF">2012-11-20T15:24:09Z</dcterms:modified>
</cp:coreProperties>
</file>