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AEB87-5539-4320-9CFD-7048E65280F0}" type="datetimeFigureOut">
              <a:rPr lang="en-US" smtClean="0"/>
              <a:pPr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Eliminating First- and</a:t>
            </a:r>
            <a:br>
              <a:rPr lang="en-US" dirty="0" smtClean="0"/>
            </a:br>
            <a:r>
              <a:rPr lang="en-US" dirty="0" smtClean="0"/>
              <a:t>Second-person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Honors American History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First- and Second-person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First-person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Second-person</a:t>
                      </a:r>
                      <a:endParaRPr lang="en-US" sz="3600" dirty="0"/>
                    </a:p>
                  </a:txBody>
                  <a:tcPr anchor="ctr"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I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You</a:t>
                      </a:r>
                      <a:endParaRPr lang="en-US" sz="3600" dirty="0"/>
                    </a:p>
                  </a:txBody>
                  <a:tcPr anchor="ctr"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Me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Your</a:t>
                      </a:r>
                      <a:endParaRPr lang="en-US" sz="3600" dirty="0"/>
                    </a:p>
                  </a:txBody>
                  <a:tcPr anchor="ctr"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My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We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Our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First-person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876800"/>
          </a:xfrm>
        </p:spPr>
        <p:txBody>
          <a:bodyPr/>
          <a:lstStyle/>
          <a:p>
            <a:r>
              <a:rPr lang="en-US" dirty="0" smtClean="0"/>
              <a:t>One thing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think helped in making industry…</a:t>
            </a:r>
          </a:p>
          <a:p>
            <a:r>
              <a:rPr lang="en-US" dirty="0" smtClean="0"/>
              <a:t>So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am going to inform you about…</a:t>
            </a:r>
          </a:p>
          <a:p>
            <a:r>
              <a:rPr lang="en-US" dirty="0" smtClean="0"/>
              <a:t>In this essay,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will show you…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am not saying they should be classified…</a:t>
            </a:r>
          </a:p>
          <a:p>
            <a:r>
              <a:rPr lang="en-US" dirty="0" smtClean="0"/>
              <a:t>In </a:t>
            </a:r>
            <a:r>
              <a:rPr lang="en-US" dirty="0" smtClean="0">
                <a:solidFill>
                  <a:srgbClr val="FF0000"/>
                </a:solidFill>
              </a:rPr>
              <a:t>my</a:t>
            </a:r>
            <a:r>
              <a:rPr lang="en-US" dirty="0" smtClean="0"/>
              <a:t> opinion, the war was justified because…</a:t>
            </a:r>
          </a:p>
          <a:p>
            <a:r>
              <a:rPr lang="en-US" dirty="0" smtClean="0"/>
              <a:t>This was a significant development for </a:t>
            </a:r>
            <a:r>
              <a:rPr lang="en-US" dirty="0" smtClean="0">
                <a:solidFill>
                  <a:srgbClr val="FF0000"/>
                </a:solidFill>
              </a:rPr>
              <a:t>our</a:t>
            </a:r>
            <a:r>
              <a:rPr lang="en-US" dirty="0" smtClean="0"/>
              <a:t> country.</a:t>
            </a:r>
          </a:p>
          <a:p>
            <a:r>
              <a:rPr lang="en-US" dirty="0" smtClean="0"/>
              <a:t>In 1941, </a:t>
            </a:r>
            <a:r>
              <a:rPr lang="en-US" dirty="0" smtClean="0">
                <a:solidFill>
                  <a:srgbClr val="FF0000"/>
                </a:solidFill>
              </a:rPr>
              <a:t>we</a:t>
            </a:r>
            <a:r>
              <a:rPr lang="en-US" dirty="0" smtClean="0"/>
              <a:t> were attacked by the Japanese.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First-person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10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One thing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think helped in making industry…</a:t>
            </a:r>
          </a:p>
          <a:p>
            <a:r>
              <a:rPr lang="en-US" i="1" dirty="0" smtClean="0"/>
              <a:t>An increase in the number of immigrants helped make industry…</a:t>
            </a:r>
          </a:p>
          <a:p>
            <a:r>
              <a:rPr lang="en-US" dirty="0" smtClean="0"/>
              <a:t>In </a:t>
            </a:r>
            <a:r>
              <a:rPr lang="en-US" dirty="0" smtClean="0">
                <a:solidFill>
                  <a:srgbClr val="FF0000"/>
                </a:solidFill>
              </a:rPr>
              <a:t>my</a:t>
            </a:r>
            <a:r>
              <a:rPr lang="en-US" dirty="0" smtClean="0"/>
              <a:t> opinion, the war was justified because…</a:t>
            </a:r>
          </a:p>
          <a:p>
            <a:r>
              <a:rPr lang="en-US" i="1" dirty="0" smtClean="0"/>
              <a:t>The war was justified because…</a:t>
            </a:r>
          </a:p>
          <a:p>
            <a:r>
              <a:rPr lang="en-US" dirty="0" smtClean="0"/>
              <a:t>This was a significant development for </a:t>
            </a:r>
            <a:r>
              <a:rPr lang="en-US" dirty="0" smtClean="0">
                <a:solidFill>
                  <a:srgbClr val="FF0000"/>
                </a:solidFill>
              </a:rPr>
              <a:t>our</a:t>
            </a:r>
            <a:r>
              <a:rPr lang="en-US" dirty="0" smtClean="0"/>
              <a:t> country.</a:t>
            </a:r>
          </a:p>
          <a:p>
            <a:r>
              <a:rPr lang="en-US" i="1" dirty="0" smtClean="0"/>
              <a:t>This was a significant development for the United States.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140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Eliminating First- and Second-person</vt:lpstr>
      <vt:lpstr>First- and Second-person</vt:lpstr>
      <vt:lpstr>First-person</vt:lpstr>
      <vt:lpstr>First-person</vt:lpstr>
    </vt:vector>
  </TitlesOfParts>
  <Company>GREEN LOCAL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Analysis</dc:title>
  <dc:creator> </dc:creator>
  <cp:lastModifiedBy> Mark Tomecko</cp:lastModifiedBy>
  <cp:revision>19</cp:revision>
  <dcterms:created xsi:type="dcterms:W3CDTF">2012-10-05T11:26:34Z</dcterms:created>
  <dcterms:modified xsi:type="dcterms:W3CDTF">2012-10-05T17:19:09Z</dcterms:modified>
</cp:coreProperties>
</file>